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313" r:id="rId3"/>
    <p:sldId id="290" r:id="rId4"/>
    <p:sldId id="312" r:id="rId5"/>
    <p:sldId id="302" r:id="rId6"/>
    <p:sldId id="303" r:id="rId7"/>
    <p:sldId id="307" r:id="rId8"/>
    <p:sldId id="311" r:id="rId9"/>
    <p:sldId id="30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249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120" y="-3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CA96-54E3-6E43-A428-FE22797720B2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AEA2D-4FF8-6C49-A499-355DB30AB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4E0BC-6CD1-7A41-8EB6-878F4F2310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13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047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04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157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59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282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87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25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594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33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4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4/9/20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AME20216 - Rumbach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37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AME20216 – Lab I</a:t>
            </a:r>
            <a:br>
              <a:rPr lang="en-US" dirty="0" smtClean="0"/>
            </a:br>
            <a:r>
              <a:rPr lang="en-US" dirty="0" smtClean="0"/>
              <a:t>Intro to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4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531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Cantilever Vibrations</a:t>
            </a:r>
            <a:endParaRPr lang="en-US" sz="3600" b="1" dirty="0"/>
          </a:p>
        </p:txBody>
      </p:sp>
      <p:pic>
        <p:nvPicPr>
          <p:cNvPr id="3" name="Picture 2" descr="Beam_mode_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6" y="638591"/>
            <a:ext cx="4849104" cy="2884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931"/>
            <a:ext cx="4179497" cy="3222625"/>
          </a:xfrm>
          <a:prstGeom prst="rect">
            <a:avLst/>
          </a:prstGeom>
        </p:spPr>
      </p:pic>
      <p:pic>
        <p:nvPicPr>
          <p:cNvPr id="5" name="Picture 4" descr="Fig3_ring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" t="24989" r="10890" b="22697"/>
          <a:stretch/>
        </p:blipFill>
        <p:spPr>
          <a:xfrm>
            <a:off x="4400671" y="3359273"/>
            <a:ext cx="4431548" cy="3562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110" y="1040515"/>
            <a:ext cx="38726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Baseball bat undergoes cantilever vibrations after striking a ball.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57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rain_gau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609560">
            <a:off x="-349315" y="1161032"/>
            <a:ext cx="4519039" cy="3162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884" y="162120"/>
            <a:ext cx="450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Strain Gauge (or Gage)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3999" y="4724862"/>
            <a:ext cx="85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4.4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9339" y="3718418"/>
            <a:ext cx="4699177" cy="3015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9185" y="1159443"/>
            <a:ext cx="3722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Measures strain based on change in resistance</a:t>
            </a:r>
          </a:p>
          <a:p>
            <a:endParaRPr lang="en-US" sz="2800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510280" y="1159443"/>
          <a:ext cx="14986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5" imgW="419100" imgH="304800" progId="Equation.3">
                  <p:embed/>
                </p:oleObj>
              </mc:Choice>
              <mc:Fallback>
                <p:oleObj name="Equation" r:id="rId5" imgW="419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280" y="1159443"/>
                        <a:ext cx="1498600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4140979" y="2544438"/>
          <a:ext cx="24511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Equation" r:id="rId7" imgW="685800" imgH="304800" progId="Equation.3">
                  <p:embed/>
                </p:oleObj>
              </mc:Choice>
              <mc:Fallback>
                <p:oleObj name="Equation" r:id="rId7" imgW="685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979" y="2544438"/>
                        <a:ext cx="2451100" cy="10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07121" y="2742525"/>
            <a:ext cx="1621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G</a:t>
            </a:r>
            <a:r>
              <a:rPr lang="en-US" sz="2000" i="1" baseline="-25000" dirty="0" err="1" smtClean="0"/>
              <a:t>e</a:t>
            </a:r>
            <a:r>
              <a:rPr lang="en-US" sz="2000" i="1" dirty="0" smtClean="0"/>
              <a:t> </a:t>
            </a:r>
            <a:r>
              <a:rPr lang="en-US" sz="2000" dirty="0" smtClean="0"/>
              <a:t>≈ 2 </a:t>
            </a:r>
            <a:br>
              <a:rPr lang="en-US" sz="2000" dirty="0" smtClean="0"/>
            </a:br>
            <a:r>
              <a:rPr lang="en-US" sz="2000" dirty="0" smtClean="0"/>
              <a:t>“gage factor”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436" y="5261604"/>
            <a:ext cx="3722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Often wired up in a </a:t>
            </a:r>
            <a:r>
              <a:rPr lang="en-US" sz="2800" i="1" dirty="0" err="1" smtClean="0"/>
              <a:t>Wheatsone</a:t>
            </a:r>
            <a:r>
              <a:rPr lang="en-US" sz="2800" i="1" dirty="0" smtClean="0"/>
              <a:t> bridge </a:t>
            </a:r>
            <a:r>
              <a:rPr lang="en-US" sz="2800" dirty="0" err="1"/>
              <a:t>c</a:t>
            </a:r>
            <a:r>
              <a:rPr lang="en-US" sz="2800" dirty="0" err="1" smtClean="0"/>
              <a:t>onfigurartion</a:t>
            </a:r>
            <a:endParaRPr lang="en-US" sz="2800" dirty="0" smtClean="0"/>
          </a:p>
          <a:p>
            <a:pPr algn="ctr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8003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3292298" y="1997007"/>
            <a:ext cx="5851702" cy="47928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189" y="742020"/>
            <a:ext cx="409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degree of freedom: </a:t>
            </a:r>
            <a:r>
              <a:rPr lang="en-US" sz="2400" i="1" dirty="0" err="1">
                <a:latin typeface="Times New Roman"/>
                <a:cs typeface="Times New Roman"/>
              </a:rPr>
              <a:t>θ</a:t>
            </a:r>
            <a:r>
              <a:rPr lang="en-US" sz="2400" dirty="0"/>
              <a:t>  </a:t>
            </a:r>
            <a:endParaRPr lang="en-US" sz="2400" dirty="0" smtClean="0"/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37" y="2332690"/>
            <a:ext cx="3462308" cy="3614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00022"/>
              </p:ext>
            </p:extLst>
          </p:nvPr>
        </p:nvGraphicFramePr>
        <p:xfrm>
          <a:off x="251189" y="1260480"/>
          <a:ext cx="3865529" cy="52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Equation" r:id="rId5" imgW="1676400" imgH="228600" progId="Equation.3">
                  <p:embed/>
                </p:oleObj>
              </mc:Choice>
              <mc:Fallback>
                <p:oleObj name="Equation" r:id="rId5" imgW="167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189" y="1260480"/>
                        <a:ext cx="3865529" cy="52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4423728" y="1535243"/>
            <a:ext cx="10326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48796"/>
              </p:ext>
            </p:extLst>
          </p:nvPr>
        </p:nvGraphicFramePr>
        <p:xfrm>
          <a:off x="5833181" y="1101617"/>
          <a:ext cx="2483987" cy="89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Equation" r:id="rId7" imgW="1092200" imgH="393700" progId="Equation.3">
                  <p:embed/>
                </p:oleObj>
              </mc:Choice>
              <mc:Fallback>
                <p:oleObj name="Equation" r:id="rId7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3181" y="1101617"/>
                        <a:ext cx="2483987" cy="89539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74981" y="609948"/>
            <a:ext cx="38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Damped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22408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558520" y="2239238"/>
            <a:ext cx="5585480" cy="461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26824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</a:t>
            </a:r>
            <a:r>
              <a:rPr lang="en-US" sz="2400" dirty="0"/>
              <a:t> degrees of freedom: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and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/>
              <a:t>  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0345"/>
            <a:ext cx="3723789" cy="388763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42443"/>
              </p:ext>
            </p:extLst>
          </p:nvPr>
        </p:nvGraphicFramePr>
        <p:xfrm>
          <a:off x="82942" y="1230902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5" imgW="4533900" imgH="228600" progId="Equation.3">
                  <p:embed/>
                </p:oleObj>
              </mc:Choice>
              <mc:Fallback>
                <p:oleObj name="Equation" r:id="rId5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942" y="1230902"/>
                        <a:ext cx="8100570" cy="40843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234385"/>
              </p:ext>
            </p:extLst>
          </p:nvPr>
        </p:nvGraphicFramePr>
        <p:xfrm>
          <a:off x="64107" y="1817557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7" imgW="3175000" imgH="228600" progId="Equation.3">
                  <p:embed/>
                </p:oleObj>
              </mc:Choice>
              <mc:Fallback>
                <p:oleObj name="Equation" r:id="rId7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107" y="1817557"/>
                        <a:ext cx="5856672" cy="421681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81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  <a:latin typeface="Calibri"/>
              </a:rPr>
              <a:t>Unpredictable Systems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15" name="Picture 14" descr="HW5_transmission_lifetime_distribution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398560" y="519523"/>
            <a:ext cx="4053846" cy="3427070"/>
          </a:xfrm>
          <a:prstGeom prst="rect">
            <a:avLst/>
          </a:prstGeom>
        </p:spPr>
      </p:pic>
      <p:pic>
        <p:nvPicPr>
          <p:cNvPr id="18" name="Picture 17" descr="Venn_diagram.png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322" y="3749251"/>
            <a:ext cx="4583862" cy="30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0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90</Words>
  <Application>Microsoft Macintosh PowerPoint</Application>
  <PresentationFormat>On-screen Show (4:3)</PresentationFormat>
  <Paragraphs>18</Paragraphs>
  <Slides>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Office Theme</vt:lpstr>
      <vt:lpstr>1_Office Theme</vt:lpstr>
      <vt:lpstr>Equation</vt:lpstr>
      <vt:lpstr>Microsoft Equation</vt:lpstr>
      <vt:lpstr>AME20216 – Lab I Intro to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80</cp:revision>
  <dcterms:created xsi:type="dcterms:W3CDTF">2015-02-16T18:00:21Z</dcterms:created>
  <dcterms:modified xsi:type="dcterms:W3CDTF">2020-04-09T18:09:52Z</dcterms:modified>
</cp:coreProperties>
</file>